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Bodoni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j/c9De6sn1fXGsG7brAm1X7OAJ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doni-regular.fntdata"/><Relationship Id="rId10" Type="http://schemas.openxmlformats.org/officeDocument/2006/relationships/slide" Target="slides/slide5.xml"/><Relationship Id="rId13" Type="http://schemas.openxmlformats.org/officeDocument/2006/relationships/font" Target="fonts/Bodoni-italic.fntdata"/><Relationship Id="rId12" Type="http://schemas.openxmlformats.org/officeDocument/2006/relationships/font" Target="fonts/Bodoni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Bodoni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b8fd6ea4b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b8fd6ea4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6E3B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799" y="2130426"/>
            <a:ext cx="8159877" cy="13293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odoni"/>
              <a:buNone/>
            </a:pPr>
            <a:r>
              <a:rPr i="1" lang="en-US">
                <a:latin typeface="Bodoni"/>
                <a:ea typeface="Bodoni"/>
                <a:cs typeface="Bodoni"/>
                <a:sym typeface="Bodoni"/>
              </a:rPr>
              <a:t>How to solve the timeline problem</a:t>
            </a:r>
            <a:endParaRPr i="1">
              <a:latin typeface="Bodoni"/>
              <a:ea typeface="Bodoni"/>
              <a:cs typeface="Bodoni"/>
              <a:sym typeface="Bodon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0" y="3224676"/>
            <a:ext cx="9675600" cy="1902135"/>
            <a:chOff x="0" y="3820251"/>
            <a:chExt cx="9675600" cy="1902135"/>
          </a:xfrm>
        </p:grpSpPr>
        <p:grpSp>
          <p:nvGrpSpPr>
            <p:cNvPr id="86" name="Google Shape;86;p1"/>
            <p:cNvGrpSpPr/>
            <p:nvPr/>
          </p:nvGrpSpPr>
          <p:grpSpPr>
            <a:xfrm>
              <a:off x="0" y="3820251"/>
              <a:ext cx="9144001" cy="1902135"/>
              <a:chOff x="0" y="3820251"/>
              <a:chExt cx="9144001" cy="1902135"/>
            </a:xfrm>
          </p:grpSpPr>
          <p:pic>
            <p:nvPicPr>
              <p:cNvPr descr="timeline2e.jpg" id="87" name="Google Shape;87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3820251"/>
                <a:ext cx="9144001" cy="19021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Google Shape;88;p1"/>
              <p:cNvSpPr/>
              <p:nvPr/>
            </p:nvSpPr>
            <p:spPr>
              <a:xfrm>
                <a:off x="2211050" y="5134125"/>
                <a:ext cx="449700" cy="281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9" name="Google Shape;89;p1"/>
            <p:cNvSpPr txBox="1"/>
            <p:nvPr/>
          </p:nvSpPr>
          <p:spPr>
            <a:xfrm>
              <a:off x="36819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81015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b8fd6ea4b_2_0"/>
          <p:cNvSpPr txBox="1"/>
          <p:nvPr>
            <p:ph type="ctrTitle"/>
          </p:nvPr>
        </p:nvSpPr>
        <p:spPr>
          <a:xfrm>
            <a:off x="838200" y="2511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/>
              <a:t>Unlike a number line in mathematics,there is </a:t>
            </a:r>
            <a:endParaRPr sz="5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/>
              <a:t>no zero on a timeline.</a:t>
            </a:r>
            <a:endParaRPr b="1" sz="5500"/>
          </a:p>
        </p:txBody>
      </p:sp>
      <p:grpSp>
        <p:nvGrpSpPr>
          <p:cNvPr id="96" name="Google Shape;96;g9b8fd6ea4b_2_0"/>
          <p:cNvGrpSpPr/>
          <p:nvPr/>
        </p:nvGrpSpPr>
        <p:grpSpPr>
          <a:xfrm>
            <a:off x="0" y="4955876"/>
            <a:ext cx="9675600" cy="1902135"/>
            <a:chOff x="0" y="3820251"/>
            <a:chExt cx="9675600" cy="1902135"/>
          </a:xfrm>
        </p:grpSpPr>
        <p:grpSp>
          <p:nvGrpSpPr>
            <p:cNvPr id="97" name="Google Shape;97;g9b8fd6ea4b_2_0"/>
            <p:cNvGrpSpPr/>
            <p:nvPr/>
          </p:nvGrpSpPr>
          <p:grpSpPr>
            <a:xfrm>
              <a:off x="0" y="3820251"/>
              <a:ext cx="9144001" cy="1902135"/>
              <a:chOff x="0" y="3820251"/>
              <a:chExt cx="9144001" cy="1902135"/>
            </a:xfrm>
          </p:grpSpPr>
          <p:pic>
            <p:nvPicPr>
              <p:cNvPr descr="timeline2e.jpg" id="98" name="Google Shape;98;g9b8fd6ea4b_2_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3820251"/>
                <a:ext cx="9144001" cy="19021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Google Shape;99;g9b8fd6ea4b_2_0"/>
              <p:cNvSpPr/>
              <p:nvPr/>
            </p:nvSpPr>
            <p:spPr>
              <a:xfrm>
                <a:off x="2211050" y="5134125"/>
                <a:ext cx="449700" cy="281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0" name="Google Shape;100;g9b8fd6ea4b_2_0"/>
            <p:cNvSpPr txBox="1"/>
            <p:nvPr/>
          </p:nvSpPr>
          <p:spPr>
            <a:xfrm>
              <a:off x="36819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  <p:sp>
          <p:nvSpPr>
            <p:cNvPr id="101" name="Google Shape;101;g9b8fd6ea4b_2_0"/>
            <p:cNvSpPr txBox="1"/>
            <p:nvPr/>
          </p:nvSpPr>
          <p:spPr>
            <a:xfrm>
              <a:off x="81015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457200" y="2485358"/>
            <a:ext cx="8229600" cy="3640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Compute how far it is from 1000 B.C.E. to the start of the Common Era.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Compute the distance from the start of the Common Era to 2015</a:t>
            </a:r>
            <a:endParaRPr/>
          </a:p>
          <a:p>
            <a:pPr indent="-514350" lvl="0" marL="5143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Add those two numbers together</a:t>
            </a:r>
            <a:endParaRPr/>
          </a:p>
        </p:txBody>
      </p:sp>
      <p:grpSp>
        <p:nvGrpSpPr>
          <p:cNvPr id="107" name="Google Shape;107;p2"/>
          <p:cNvGrpSpPr/>
          <p:nvPr/>
        </p:nvGrpSpPr>
        <p:grpSpPr>
          <a:xfrm>
            <a:off x="0" y="391251"/>
            <a:ext cx="9675600" cy="1902135"/>
            <a:chOff x="0" y="3820251"/>
            <a:chExt cx="9675600" cy="1902135"/>
          </a:xfrm>
        </p:grpSpPr>
        <p:grpSp>
          <p:nvGrpSpPr>
            <p:cNvPr id="108" name="Google Shape;108;p2"/>
            <p:cNvGrpSpPr/>
            <p:nvPr/>
          </p:nvGrpSpPr>
          <p:grpSpPr>
            <a:xfrm>
              <a:off x="0" y="3820251"/>
              <a:ext cx="9144001" cy="1902135"/>
              <a:chOff x="0" y="3820251"/>
              <a:chExt cx="9144001" cy="1902135"/>
            </a:xfrm>
          </p:grpSpPr>
          <p:pic>
            <p:nvPicPr>
              <p:cNvPr descr="timeline2e.jpg" id="109" name="Google Shape;109;p2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3820251"/>
                <a:ext cx="9144001" cy="19021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0" name="Google Shape;110;p2"/>
              <p:cNvSpPr/>
              <p:nvPr/>
            </p:nvSpPr>
            <p:spPr>
              <a:xfrm>
                <a:off x="2211050" y="5134125"/>
                <a:ext cx="449700" cy="281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1" name="Google Shape;111;p2"/>
            <p:cNvSpPr txBox="1"/>
            <p:nvPr/>
          </p:nvSpPr>
          <p:spPr>
            <a:xfrm>
              <a:off x="36819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  <p:sp>
          <p:nvSpPr>
            <p:cNvPr id="112" name="Google Shape;112;p2"/>
            <p:cNvSpPr txBox="1"/>
            <p:nvPr/>
          </p:nvSpPr>
          <p:spPr>
            <a:xfrm>
              <a:off x="81015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3"/>
          <p:cNvCxnSpPr/>
          <p:nvPr/>
        </p:nvCxnSpPr>
        <p:spPr>
          <a:xfrm flipH="1" rot="10800000">
            <a:off x="87581" y="3350306"/>
            <a:ext cx="2507005" cy="21898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18" name="Google Shape;118;p3"/>
          <p:cNvSpPr txBox="1"/>
          <p:nvPr/>
        </p:nvSpPr>
        <p:spPr>
          <a:xfrm>
            <a:off x="2145733" y="3624025"/>
            <a:ext cx="7102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9" name="Google Shape;119;p3"/>
          <p:cNvCxnSpPr/>
          <p:nvPr/>
        </p:nvCxnSpPr>
        <p:spPr>
          <a:xfrm flipH="1" rot="10800000">
            <a:off x="2594586" y="3317460"/>
            <a:ext cx="6349128" cy="32846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0" name="Google Shape;120;p3"/>
          <p:cNvSpPr txBox="1"/>
          <p:nvPr/>
        </p:nvSpPr>
        <p:spPr>
          <a:xfrm>
            <a:off x="8177872" y="3624025"/>
            <a:ext cx="65264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3"/>
          <p:cNvGrpSpPr/>
          <p:nvPr/>
        </p:nvGrpSpPr>
        <p:grpSpPr>
          <a:xfrm>
            <a:off x="0" y="1293626"/>
            <a:ext cx="9675600" cy="1902135"/>
            <a:chOff x="0" y="3820251"/>
            <a:chExt cx="9675600" cy="1902135"/>
          </a:xfrm>
        </p:grpSpPr>
        <p:grpSp>
          <p:nvGrpSpPr>
            <p:cNvPr id="122" name="Google Shape;122;p3"/>
            <p:cNvGrpSpPr/>
            <p:nvPr/>
          </p:nvGrpSpPr>
          <p:grpSpPr>
            <a:xfrm>
              <a:off x="0" y="3820251"/>
              <a:ext cx="9144001" cy="1902135"/>
              <a:chOff x="0" y="3820251"/>
              <a:chExt cx="9144001" cy="1902135"/>
            </a:xfrm>
          </p:grpSpPr>
          <p:pic>
            <p:nvPicPr>
              <p:cNvPr descr="timeline2e.jpg" id="123" name="Google Shape;123;p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3820251"/>
                <a:ext cx="9144001" cy="19021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4" name="Google Shape;124;p3"/>
              <p:cNvSpPr/>
              <p:nvPr/>
            </p:nvSpPr>
            <p:spPr>
              <a:xfrm>
                <a:off x="2211050" y="5134125"/>
                <a:ext cx="449700" cy="281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5" name="Google Shape;125;p3"/>
            <p:cNvSpPr txBox="1"/>
            <p:nvPr/>
          </p:nvSpPr>
          <p:spPr>
            <a:xfrm>
              <a:off x="36819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81015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/>
        </p:nvSpPr>
        <p:spPr>
          <a:xfrm>
            <a:off x="1993333" y="3624025"/>
            <a:ext cx="71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8319172" y="3807400"/>
            <a:ext cx="712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4"/>
          <p:cNvCxnSpPr/>
          <p:nvPr/>
        </p:nvCxnSpPr>
        <p:spPr>
          <a:xfrm>
            <a:off x="394981" y="3259776"/>
            <a:ext cx="0" cy="36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4"/>
          <p:cNvCxnSpPr>
            <a:endCxn id="131" idx="0"/>
          </p:cNvCxnSpPr>
          <p:nvPr/>
        </p:nvCxnSpPr>
        <p:spPr>
          <a:xfrm>
            <a:off x="394783" y="3624025"/>
            <a:ext cx="19536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4"/>
          <p:cNvCxnSpPr>
            <a:stCxn id="131" idx="0"/>
          </p:cNvCxnSpPr>
          <p:nvPr/>
        </p:nvCxnSpPr>
        <p:spPr>
          <a:xfrm rot="10800000">
            <a:off x="2348383" y="3259825"/>
            <a:ext cx="0" cy="36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4"/>
          <p:cNvCxnSpPr/>
          <p:nvPr/>
        </p:nvCxnSpPr>
        <p:spPr>
          <a:xfrm>
            <a:off x="2452267" y="3259776"/>
            <a:ext cx="0" cy="364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4"/>
          <p:cNvCxnSpPr/>
          <p:nvPr/>
        </p:nvCxnSpPr>
        <p:spPr>
          <a:xfrm>
            <a:off x="8778692" y="3230051"/>
            <a:ext cx="300" cy="416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4"/>
          <p:cNvCxnSpPr/>
          <p:nvPr/>
        </p:nvCxnSpPr>
        <p:spPr>
          <a:xfrm>
            <a:off x="2452267" y="3624025"/>
            <a:ext cx="6336900" cy="3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39" name="Google Shape;139;p4"/>
          <p:cNvSpPr txBox="1"/>
          <p:nvPr/>
        </p:nvSpPr>
        <p:spPr>
          <a:xfrm>
            <a:off x="3864510" y="4720357"/>
            <a:ext cx="87930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1000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0" name="Google Shape;140;p4"/>
          <p:cNvGrpSpPr/>
          <p:nvPr/>
        </p:nvGrpSpPr>
        <p:grpSpPr>
          <a:xfrm>
            <a:off x="0" y="1167276"/>
            <a:ext cx="9675600" cy="1902135"/>
            <a:chOff x="0" y="3820251"/>
            <a:chExt cx="9675600" cy="1902135"/>
          </a:xfrm>
        </p:grpSpPr>
        <p:grpSp>
          <p:nvGrpSpPr>
            <p:cNvPr id="141" name="Google Shape;141;p4"/>
            <p:cNvGrpSpPr/>
            <p:nvPr/>
          </p:nvGrpSpPr>
          <p:grpSpPr>
            <a:xfrm>
              <a:off x="0" y="3820251"/>
              <a:ext cx="9144001" cy="1902135"/>
              <a:chOff x="0" y="3820251"/>
              <a:chExt cx="9144001" cy="1902135"/>
            </a:xfrm>
          </p:grpSpPr>
          <p:pic>
            <p:nvPicPr>
              <p:cNvPr descr="timeline2e.jpg" id="142" name="Google Shape;142;p4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0" y="3820251"/>
                <a:ext cx="9144001" cy="190213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3" name="Google Shape;143;p4"/>
              <p:cNvSpPr/>
              <p:nvPr/>
            </p:nvSpPr>
            <p:spPr>
              <a:xfrm>
                <a:off x="2211050" y="5134125"/>
                <a:ext cx="449700" cy="2811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4" name="Google Shape;144;p4"/>
            <p:cNvSpPr txBox="1"/>
            <p:nvPr/>
          </p:nvSpPr>
          <p:spPr>
            <a:xfrm>
              <a:off x="36819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  <p:sp>
          <p:nvSpPr>
            <p:cNvPr id="145" name="Google Shape;145;p4"/>
            <p:cNvSpPr txBox="1"/>
            <p:nvPr/>
          </p:nvSpPr>
          <p:spPr>
            <a:xfrm>
              <a:off x="8101500" y="5294650"/>
              <a:ext cx="1574100" cy="37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600"/>
                <a:t>C.E.</a:t>
              </a:r>
              <a:endParaRPr b="1" sz="1600"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2015-10-07T01:59:41Z</dcterms:created>
  <dc:creator>AnnMaria De Mars</dc:creator>
</cp:coreProperties>
</file>